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5" r:id="rId6"/>
    <p:sldId id="266" r:id="rId7"/>
    <p:sldId id="267" r:id="rId8"/>
    <p:sldId id="268" r:id="rId9"/>
    <p:sldId id="263" r:id="rId10"/>
    <p:sldId id="272" r:id="rId11"/>
    <p:sldId id="273" r:id="rId12"/>
    <p:sldId id="274" r:id="rId13"/>
    <p:sldId id="271" r:id="rId14"/>
    <p:sldId id="269" r:id="rId15"/>
    <p:sldId id="275" r:id="rId16"/>
    <p:sldId id="276" r:id="rId17"/>
    <p:sldId id="277" r:id="rId18"/>
    <p:sldId id="278" r:id="rId19"/>
    <p:sldId id="270" r:id="rId20"/>
    <p:sldId id="279" r:id="rId21"/>
    <p:sldId id="281" r:id="rId22"/>
    <p:sldId id="280" r:id="rId23"/>
    <p:sldId id="285" r:id="rId24"/>
    <p:sldId id="261" r:id="rId25"/>
    <p:sldId id="283" r:id="rId26"/>
    <p:sldId id="282" r:id="rId27"/>
    <p:sldId id="284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906" y="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28909" y="3623351"/>
            <a:ext cx="2495816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862" y="1525578"/>
            <a:ext cx="8140311" cy="187501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28909" y="3623351"/>
            <a:ext cx="2495816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37209" y="161452"/>
            <a:ext cx="6804882" cy="31283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037209" y="161452"/>
            <a:ext cx="6804882" cy="31283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7601" y="3488683"/>
            <a:ext cx="5225143" cy="13096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037209" y="161452"/>
            <a:ext cx="6804882" cy="31283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174211"/>
            <a:ext cx="8160063" cy="262978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363" y="2964313"/>
            <a:ext cx="8159750" cy="674916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165688"/>
            <a:ext cx="8160063" cy="314967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D2024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5D202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5D2024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D2024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D2024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D2024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458AE6-DCC0-C889-D70C-9309A19FB6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9936B-1FD2-8467-BBD1-0BB15AEA34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ADAD6-E385-7663-2CA9-C22B6329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C18405-CB5F-1CEC-FF5F-AC23ACCB5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2629785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‘You yourselves have seen what I did to Egypt, and how I carried you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eagles’ wings and 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brought you to myself.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C79BF-8D40-2C0C-5C26-B492AFA5B8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19:4 </a:t>
            </a:r>
          </a:p>
        </p:txBody>
      </p:sp>
    </p:spTree>
    <p:extLst>
      <p:ext uri="{BB962C8B-B14F-4D97-AF65-F5344CB8AC3E}">
        <p14:creationId xmlns:p14="http://schemas.microsoft.com/office/powerpoint/2010/main" val="264099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3B453-4BCB-BBAA-48DC-318B36513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D1354-37EA-9DC0-6BF4-D5754F8DB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2629785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if you obey me fully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keep my covenant, 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out of all nations 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be my treasured possession.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CA6FF-6C1B-3B5B-D156-55474E2A2F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19:5 </a:t>
            </a:r>
          </a:p>
        </p:txBody>
      </p:sp>
    </p:spTree>
    <p:extLst>
      <p:ext uri="{BB962C8B-B14F-4D97-AF65-F5344CB8AC3E}">
        <p14:creationId xmlns:p14="http://schemas.microsoft.com/office/powerpoint/2010/main" val="246738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57E3B-A13A-4201-6F93-5728E371F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D7E418-5A5D-8688-E3CA-193B940DB1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26297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the whole earth is mine, </a:t>
            </a:r>
          </a:p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6 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for me a kingdom 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priests and a holy nation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99ADA-C6C5-5C2D-9E88-F5B648BF45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19:6 </a:t>
            </a:r>
          </a:p>
        </p:txBody>
      </p:sp>
    </p:spTree>
    <p:extLst>
      <p:ext uri="{BB962C8B-B14F-4D97-AF65-F5344CB8AC3E}">
        <p14:creationId xmlns:p14="http://schemas.microsoft.com/office/powerpoint/2010/main" val="85288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00C91-CEF6-8297-1A56-D22EB39E9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28E50D-F7D2-9E4E-460C-BD3531C4A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3022836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God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brought you out of Egypt,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the land of slavery.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84216-1FC7-BF81-B6AD-B745062580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20:2 </a:t>
            </a:r>
          </a:p>
        </p:txBody>
      </p:sp>
    </p:spTree>
    <p:extLst>
      <p:ext uri="{BB962C8B-B14F-4D97-AF65-F5344CB8AC3E}">
        <p14:creationId xmlns:p14="http://schemas.microsoft.com/office/powerpoint/2010/main" val="283209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3902F-916A-E06C-3335-08D7247B2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9A35A-5611-6921-6E05-04F2E008F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Taught </a:t>
            </a:r>
          </a:p>
          <a:p>
            <a:r>
              <a:rPr lang="en-US" sz="4400" b="1" dirty="0"/>
              <a:t>to Remain</a:t>
            </a:r>
          </a:p>
        </p:txBody>
      </p:sp>
    </p:spTree>
    <p:extLst>
      <p:ext uri="{BB962C8B-B14F-4D97-AF65-F5344CB8AC3E}">
        <p14:creationId xmlns:p14="http://schemas.microsoft.com/office/powerpoint/2010/main" val="426892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6CF92-1737-0B40-AADA-79DA5762B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45673C-E3AC-87CE-7CF0-06C381D6D4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30228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have no other gods before me.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FBCA2-FCF8-3167-EE4C-617757E23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20:3 </a:t>
            </a:r>
          </a:p>
        </p:txBody>
      </p:sp>
    </p:spTree>
    <p:extLst>
      <p:ext uri="{BB962C8B-B14F-4D97-AF65-F5344CB8AC3E}">
        <p14:creationId xmlns:p14="http://schemas.microsoft.com/office/powerpoint/2010/main" val="291651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CE87B-F96A-87F1-7A68-847E2D161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8B49E9-9EF4-2012-B70E-A9DAD3CE6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30228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not make for yourself 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image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form of anything in heaven above or on the earth beneath or in the waters below. 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AC3FC-8E22-92F5-5E10-E7CA0B0CFB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20:4 </a:t>
            </a:r>
          </a:p>
        </p:txBody>
      </p:sp>
    </p:spTree>
    <p:extLst>
      <p:ext uri="{BB962C8B-B14F-4D97-AF65-F5344CB8AC3E}">
        <p14:creationId xmlns:p14="http://schemas.microsoft.com/office/powerpoint/2010/main" val="400014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11A53-2076-3629-A499-598D7E902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E2D7D-6CC5-1B4F-7979-A07E7756F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30228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Sabbath day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keeping it holy.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F605D-731E-00B8-C33A-A68C6515F9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20:8 </a:t>
            </a:r>
          </a:p>
        </p:txBody>
      </p:sp>
    </p:spTree>
    <p:extLst>
      <p:ext uri="{BB962C8B-B14F-4D97-AF65-F5344CB8AC3E}">
        <p14:creationId xmlns:p14="http://schemas.microsoft.com/office/powerpoint/2010/main" val="466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D9D27-8748-B488-754A-6640C8D9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4A6A62-66E7-4EF4-CD59-DEFE15A13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30228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not covet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90E76-B8EF-08B0-36C8-82FBBC03B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20:17 </a:t>
            </a:r>
          </a:p>
        </p:txBody>
      </p:sp>
    </p:spTree>
    <p:extLst>
      <p:ext uri="{BB962C8B-B14F-4D97-AF65-F5344CB8AC3E}">
        <p14:creationId xmlns:p14="http://schemas.microsoft.com/office/powerpoint/2010/main" val="97538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B7381-CC84-FC2D-4A63-23CD5A52B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4E278-572D-E3A2-A329-96849D0A9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Shown </a:t>
            </a:r>
          </a:p>
          <a:p>
            <a:r>
              <a:rPr lang="en-US" sz="4400" b="1" dirty="0"/>
              <a:t>Our Need</a:t>
            </a:r>
          </a:p>
        </p:txBody>
      </p:sp>
    </p:spTree>
    <p:extLst>
      <p:ext uri="{BB962C8B-B14F-4D97-AF65-F5344CB8AC3E}">
        <p14:creationId xmlns:p14="http://schemas.microsoft.com/office/powerpoint/2010/main" val="134533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711" y="1748338"/>
            <a:ext cx="5708045" cy="1875013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Redeemed </a:t>
            </a:r>
            <a:br>
              <a:rPr lang="en-US" sz="6000" b="1" dirty="0"/>
            </a:br>
            <a:r>
              <a:rPr lang="en-US" sz="6000" b="1" dirty="0"/>
              <a:t>to Belong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900312" y="4275358"/>
            <a:ext cx="2495816" cy="3905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Exodus 19, 20 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0F46-98ED-D68D-5772-784B8433A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CA90C-8BD8-5AB3-DB1A-F3C2B0E5E4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302283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think that I have come to abolish the Law or the Prophets; I have not come to abolish them but to fulfill them.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205E2-6DB9-0D3D-4F49-9E5CC3D8C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Matthew 5:17</a:t>
            </a:r>
          </a:p>
        </p:txBody>
      </p:sp>
    </p:spTree>
    <p:extLst>
      <p:ext uri="{BB962C8B-B14F-4D97-AF65-F5344CB8AC3E}">
        <p14:creationId xmlns:p14="http://schemas.microsoft.com/office/powerpoint/2010/main" val="395435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5FABD-EC29-3249-CEC8-5C6F29A22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431E7A-4E35-5D38-C48B-1A026C4CFE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3022836"/>
          </a:xfrm>
        </p:spPr>
        <p:txBody>
          <a:bodyPr>
            <a:normAutofit fontScale="92500"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gave them this answer: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“Very truly I tell you, the Son can do nothing by himself; 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can do only what he sees his Father doing, because whatever the Father does the Son also does. 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Father loves the Son and shows him all he does. 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10E1B-06AE-9633-550D-DB7C9FC2A7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John 5:19-20</a:t>
            </a:r>
          </a:p>
        </p:txBody>
      </p:sp>
    </p:spTree>
    <p:extLst>
      <p:ext uri="{BB962C8B-B14F-4D97-AF65-F5344CB8AC3E}">
        <p14:creationId xmlns:p14="http://schemas.microsoft.com/office/powerpoint/2010/main" val="3614305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8C9D8-741B-6398-FCCE-5CB05CB4E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EE5F53-C9FE-8571-6C9C-3CBF9EF820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3022836"/>
          </a:xfrm>
        </p:spPr>
        <p:txBody>
          <a:bodyPr>
            <a:normAutofit fontScale="92500" lnSpcReduction="10000"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is the covenant I will make with the people of Israel after that time,”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declares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put my law in their minds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and write it on their hearts.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be their God,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and they will be my people.”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AB286-4377-D4D8-ACB3-56C5949FF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Jeremiah 31:33</a:t>
            </a:r>
          </a:p>
        </p:txBody>
      </p:sp>
    </p:spTree>
    <p:extLst>
      <p:ext uri="{BB962C8B-B14F-4D97-AF65-F5344CB8AC3E}">
        <p14:creationId xmlns:p14="http://schemas.microsoft.com/office/powerpoint/2010/main" val="1725802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F2673-1D7F-2956-235B-D2B1CCA0E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4B090A-2CE5-9912-6C94-D89241EEC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3022836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show that you are a letter from Christ, the result of our ministry, written not with ink but with the Spirit of the living God, 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on tablets of stone 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on tablets of human hearts.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7BB14-40BD-1DFA-D531-09450D92F6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2 Corinthians 3:3</a:t>
            </a:r>
          </a:p>
        </p:txBody>
      </p:sp>
    </p:spTree>
    <p:extLst>
      <p:ext uri="{BB962C8B-B14F-4D97-AF65-F5344CB8AC3E}">
        <p14:creationId xmlns:p14="http://schemas.microsoft.com/office/powerpoint/2010/main" val="443141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CE037F-64E9-116C-823A-32120B35D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968" y="451934"/>
            <a:ext cx="8160063" cy="31496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don’t obey to belong—you belong,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let your life reflect the God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went to every length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restore Himself as your portion.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57F45D-518A-9D3C-FE88-B63A60CEA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Mike Busch</a:t>
            </a:r>
          </a:p>
          <a:p>
            <a:r>
              <a:rPr lang="en-US" sz="4400" dirty="0"/>
              <a:t>Seed to Sower Ministries </a:t>
            </a:r>
          </a:p>
        </p:txBody>
      </p:sp>
    </p:spTree>
    <p:extLst>
      <p:ext uri="{BB962C8B-B14F-4D97-AF65-F5344CB8AC3E}">
        <p14:creationId xmlns:p14="http://schemas.microsoft.com/office/powerpoint/2010/main" val="2323088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6FE2C8-DA99-BC9C-7833-610AC222C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2548B-199D-4EA3-F6BC-867C34891B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30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2820BF-B891-4A94-4FCC-510993DE6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C171-0DD8-795C-9918-45FA5C32F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26297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first day of the third month after the Israelites left Egypt—on that very day—they came to the Desert of Sinai. 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they set out from Rephidim, they entered the Desert of Sinai, and Israel camped there in the desert in front of the mountain.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19:1-8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C34A1-260D-FB05-7B34-4F440B575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274B63-6E3A-BAE1-FC22-FF3247718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2629785"/>
          </a:xfrm>
        </p:spPr>
        <p:txBody>
          <a:bodyPr>
            <a:normAutofit/>
          </a:bodyPr>
          <a:lstStyle/>
          <a:p>
            <a:r>
              <a:rPr lang="en-US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Moses went up to God, and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called to him from the mountain and said, “This is what you are to say to the descendants of Jacob and what you are to tell the people of Israel: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FEA39-DC63-500D-233C-A7517495D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19:1-8 </a:t>
            </a:r>
          </a:p>
        </p:txBody>
      </p:sp>
    </p:spTree>
    <p:extLst>
      <p:ext uri="{BB962C8B-B14F-4D97-AF65-F5344CB8AC3E}">
        <p14:creationId xmlns:p14="http://schemas.microsoft.com/office/powerpoint/2010/main" val="176062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DA843-4C13-A0B6-8FCF-0ACAB3DFF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58A1D2-A54C-0CBD-FDDC-8416A6B0E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2629785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‘You yourselves have seen what I did to Egypt, and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 carried you 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eagles’ wings and 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brought you to myself.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95964-17EA-28A9-70BE-88ADA320D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19:1-8 </a:t>
            </a:r>
          </a:p>
        </p:txBody>
      </p:sp>
    </p:spTree>
    <p:extLst>
      <p:ext uri="{BB962C8B-B14F-4D97-AF65-F5344CB8AC3E}">
        <p14:creationId xmlns:p14="http://schemas.microsoft.com/office/powerpoint/2010/main" val="339950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C8C4D-84E8-5710-CF9D-8072B8E57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DCF1B1-B2BE-70B0-0ECF-AC68DE1995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2629785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if you obey me fully and keep my covenant, then out of all nations 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be my treasured possession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DF144-85FF-89C9-4849-D2878F3670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19:1-8 </a:t>
            </a:r>
          </a:p>
        </p:txBody>
      </p:sp>
    </p:spTree>
    <p:extLst>
      <p:ext uri="{BB962C8B-B14F-4D97-AF65-F5344CB8AC3E}">
        <p14:creationId xmlns:p14="http://schemas.microsoft.com/office/powerpoint/2010/main" val="4894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3DDF1-35C6-6E84-4D00-DA0FD5C0B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1DF5A-1F07-A7C7-EAD2-D6B29896B7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26297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the whole earth is mine, </a:t>
            </a:r>
          </a:p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6 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 will be for me a kingdom of priests and a holy nation.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the words you are to speak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Israelites.”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8AE8C-339D-E342-119F-5DD93E8CC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19:1-8 </a:t>
            </a:r>
          </a:p>
        </p:txBody>
      </p:sp>
    </p:spTree>
    <p:extLst>
      <p:ext uri="{BB962C8B-B14F-4D97-AF65-F5344CB8AC3E}">
        <p14:creationId xmlns:p14="http://schemas.microsoft.com/office/powerpoint/2010/main" val="208733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F125-4F17-FCAD-95DA-F54460ED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4565EC-48E2-4D05-56E5-CCD93D5FE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459835"/>
            <a:ext cx="8160063" cy="3022836"/>
          </a:xfrm>
        </p:spPr>
        <p:txBody>
          <a:bodyPr>
            <a:normAutofit fontScale="92500"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Moses went back and summoned the elders of the people and set before them all the words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had commanded him to speak. </a:t>
            </a:r>
          </a:p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 all responded together, 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will do everything the </a:t>
            </a:r>
            <a:r>
              <a:rPr lang="en-US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has said.”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Moses brought their answer back to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87A45-D644-1864-24CB-CB12EB3D13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29" y="4021837"/>
            <a:ext cx="3395207" cy="6749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Exodus 19:1-8 </a:t>
            </a:r>
          </a:p>
        </p:txBody>
      </p:sp>
    </p:spTree>
    <p:extLst>
      <p:ext uri="{BB962C8B-B14F-4D97-AF65-F5344CB8AC3E}">
        <p14:creationId xmlns:p14="http://schemas.microsoft.com/office/powerpoint/2010/main" val="321203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Redeemed </a:t>
            </a:r>
          </a:p>
          <a:p>
            <a:r>
              <a:rPr lang="en-US" sz="4400" b="1" dirty="0"/>
              <a:t>to Belong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2895</TotalTime>
  <Words>657</Words>
  <Application>Microsoft Office PowerPoint</Application>
  <PresentationFormat>On-screen Show (16:9)</PresentationFormat>
  <Paragraphs>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Georgia</vt:lpstr>
      <vt:lpstr>Default</vt:lpstr>
      <vt:lpstr>PowerPoint Presentation</vt:lpstr>
      <vt:lpstr>Redeemed  to Belong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26</cp:revision>
  <dcterms:created xsi:type="dcterms:W3CDTF">2014-03-26T14:03:34Z</dcterms:created>
  <dcterms:modified xsi:type="dcterms:W3CDTF">2026-04-16T13:45:06Z</dcterms:modified>
</cp:coreProperties>
</file>